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E0B6D1-9588-423B-AB43-C0E7BC8D70C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B7E2C6-6063-4AED-B547-2B7482A2D0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ΡΑΔΙΟΦΩΝΙΚΟΣ ΠΟΜΠΟΣ </a:t>
            </a:r>
            <a:r>
              <a:rPr lang="en-US" dirty="0" smtClean="0"/>
              <a:t>FM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 ΚΑΤΑΣΚΕΥΗ ΤΟΥ ΚΑΙ Η ΛΕΙΤΟΥΡΓΙΑ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err="1" smtClean="0"/>
              <a:t>Tεχνικά</a:t>
            </a:r>
            <a:r>
              <a:rPr lang="en-US" sz="4800" b="1" i="1" u="sng" dirty="0" smtClean="0"/>
              <a:t> χαρα</a:t>
            </a:r>
            <a:r>
              <a:rPr lang="en-US" sz="4800" b="1" i="1" u="sng" dirty="0" err="1" smtClean="0"/>
              <a:t>κτηριστικά</a:t>
            </a:r>
            <a:r>
              <a:rPr lang="en-US" sz="4800" b="1" i="1" dirty="0" smtClean="0"/>
              <a:t>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Modulation type: ........ FM</a:t>
            </a:r>
            <a:br>
              <a:rPr lang="en-US" dirty="0"/>
            </a:br>
            <a:r>
              <a:rPr lang="en-US" dirty="0"/>
              <a:t>Frequency range: .... 88-108 MHz</a:t>
            </a:r>
            <a:br>
              <a:rPr lang="en-US" dirty="0"/>
            </a:br>
            <a:r>
              <a:rPr lang="en-US" dirty="0"/>
              <a:t>Working voltage: ..... 12-18 VDC</a:t>
            </a:r>
            <a:br>
              <a:rPr lang="en-US" dirty="0"/>
            </a:br>
            <a:r>
              <a:rPr lang="en-US" dirty="0"/>
              <a:t>Maximum current: ....... 450 mA</a:t>
            </a:r>
            <a:br>
              <a:rPr lang="en-US" dirty="0"/>
            </a:br>
            <a:r>
              <a:rPr lang="en-US" dirty="0"/>
              <a:t>Output power: ............ 4 W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 smtClean="0"/>
              <a:t>Υλικά</a:t>
            </a:r>
            <a:r>
              <a:rPr lang="en-US" b="1" i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R1 = 220K</a:t>
            </a:r>
            <a:br>
              <a:rPr lang="en-US" dirty="0"/>
            </a:br>
            <a:r>
              <a:rPr lang="en-US" dirty="0"/>
              <a:t>R2 = 4,7K</a:t>
            </a:r>
            <a:br>
              <a:rPr lang="en-US" dirty="0"/>
            </a:br>
            <a:r>
              <a:rPr lang="en-US" dirty="0"/>
              <a:t>R3 = R4 = 10K</a:t>
            </a:r>
            <a:br>
              <a:rPr lang="en-US" dirty="0"/>
            </a:br>
            <a:r>
              <a:rPr lang="en-US" dirty="0"/>
              <a:t>R5 = 82 Ohm</a:t>
            </a:r>
            <a:br>
              <a:rPr lang="en-US" dirty="0"/>
            </a:br>
            <a:r>
              <a:rPr lang="en-US" dirty="0"/>
              <a:t>R = 150Ohm 1-2W x2 </a:t>
            </a:r>
            <a:r>
              <a:rPr lang="en-US" dirty="0" err="1"/>
              <a:t>άνθρ</a:t>
            </a:r>
            <a:r>
              <a:rPr lang="en-US" dirty="0"/>
              <a:t>ακα για κύκλωμα συντονισμού</a:t>
            </a:r>
            <a:br>
              <a:rPr lang="en-US" dirty="0"/>
            </a:br>
            <a:r>
              <a:rPr lang="en-US" dirty="0"/>
              <a:t>VR1 = 22K trimmer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C1 = C2 = 4,7uF 25V electrolytic</a:t>
            </a:r>
            <a:br>
              <a:rPr lang="en-US" dirty="0"/>
            </a:br>
            <a:r>
              <a:rPr lang="en-US" dirty="0"/>
              <a:t>C3 = C13 = 4,7nF ceramic</a:t>
            </a:r>
            <a:br>
              <a:rPr lang="en-US" dirty="0"/>
            </a:br>
            <a:r>
              <a:rPr lang="en-US" dirty="0"/>
              <a:t>C4 = C14 = 1nF ceramic</a:t>
            </a:r>
            <a:br>
              <a:rPr lang="en-US" dirty="0"/>
            </a:br>
            <a:r>
              <a:rPr lang="en-US" dirty="0"/>
              <a:t>C5 = C6 = 470pF ceramic</a:t>
            </a:r>
            <a:br>
              <a:rPr lang="en-US" dirty="0"/>
            </a:br>
            <a:r>
              <a:rPr lang="en-US" dirty="0"/>
              <a:t>C7 = 11pF ceramic</a:t>
            </a:r>
            <a:br>
              <a:rPr lang="en-US" dirty="0"/>
            </a:br>
            <a:r>
              <a:rPr lang="en-US" dirty="0"/>
              <a:t>C8 = 3-10pF trimmer</a:t>
            </a:r>
            <a:br>
              <a:rPr lang="en-US" dirty="0"/>
            </a:br>
            <a:r>
              <a:rPr lang="en-US" dirty="0"/>
              <a:t>C9 = C12 = 7-35pF trimmer</a:t>
            </a:r>
            <a:br>
              <a:rPr lang="en-US" dirty="0"/>
            </a:br>
            <a:r>
              <a:rPr lang="en-US" dirty="0"/>
              <a:t>C10 = C11 = 10-60pF trimmer</a:t>
            </a:r>
            <a:br>
              <a:rPr lang="en-US" dirty="0"/>
            </a:br>
            <a:r>
              <a:rPr lang="en-US" dirty="0"/>
              <a:t>C15 = 4-20pF trimmer</a:t>
            </a:r>
            <a:br>
              <a:rPr lang="en-US" dirty="0"/>
            </a:br>
            <a:r>
              <a:rPr lang="en-US" dirty="0"/>
              <a:t>C16 = 22nF ceramic για κύκλωμα </a:t>
            </a:r>
            <a:r>
              <a:rPr lang="en-US" dirty="0" smtClean="0"/>
              <a:t>συντονισμού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L1 = 4 turns of silver coated wire at 5,5mm diameter</a:t>
            </a:r>
            <a:br>
              <a:rPr lang="en-US" dirty="0"/>
            </a:br>
            <a:r>
              <a:rPr lang="en-US" dirty="0"/>
              <a:t>L2 = 6 turns of silver coated wire at 5,5mm diameter</a:t>
            </a:r>
            <a:br>
              <a:rPr lang="en-US" dirty="0"/>
            </a:br>
            <a:r>
              <a:rPr lang="en-US" dirty="0"/>
              <a:t>L3 = 3 turns of silver coated wire at 5,5mm diameter</a:t>
            </a:r>
            <a:br>
              <a:rPr lang="en-US" dirty="0"/>
            </a:br>
            <a:r>
              <a:rPr lang="en-US" dirty="0"/>
              <a:t>L4 = Μισή σπείρα (Βλ.φώτο)</a:t>
            </a:r>
            <a:br>
              <a:rPr lang="en-US" dirty="0"/>
            </a:br>
            <a:r>
              <a:rPr lang="en-US" dirty="0"/>
              <a:t>L5 = 5 turns of silver coated wire at 7,5mm diameter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RFC1=RFC2=RFC3= VK200 RFC tsok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TR1 = TR2 = 2N2219 NPN</a:t>
            </a:r>
            <a:br>
              <a:rPr lang="en-US" dirty="0"/>
            </a:br>
            <a:r>
              <a:rPr lang="en-US" dirty="0"/>
              <a:t>TR3 = 2N3553 NPN (Σε ψύκτρα αστεράκι)</a:t>
            </a:r>
            <a:br>
              <a:rPr lang="en-US" dirty="0"/>
            </a:br>
            <a:r>
              <a:rPr lang="en-US" dirty="0"/>
              <a:t>TR4 = BC547/BC548 NPN</a:t>
            </a:r>
            <a:br>
              <a:rPr lang="en-US" dirty="0"/>
            </a:br>
            <a:r>
              <a:rPr lang="en-US" dirty="0"/>
              <a:t>D1 = 1N4148 diode για κύκλωμα συντονισμού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MIC = πυκνωτικό μικρόφωνο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ΗΛΕΚΤΡΟΝΙΚΟ ΣΧΕΔΙΟ ΠΟΜΠΟΥ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2492896"/>
            <a:ext cx="885698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86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564904"/>
            <a:ext cx="8676456" cy="3519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476672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/>
              <a:t>ΠΡΟΤΥΠΟ ΠΛΑΚΕΤΑΣ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773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662"/>
            <a:ext cx="8280920" cy="621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6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052736"/>
            <a:ext cx="801465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7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23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ΡΑΔΙΟΦΩΝΙΚΟΣ ΠΟΜΠΟΣ FM</vt:lpstr>
      <vt:lpstr>Tεχνικά χαρακτηριστικά:</vt:lpstr>
      <vt:lpstr>Υλικά:</vt:lpstr>
      <vt:lpstr>ΗΛΕΚΤΡΟΝΙΚΟ ΣΧΕΔΙΟ ΠΟΜΠΟΥ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ΡΑΔΙΟΦΩΝΙΚΟΣ ΠΟΜΠΟΣ FM</dc:title>
  <dc:creator>user</dc:creator>
  <cp:lastModifiedBy>user</cp:lastModifiedBy>
  <cp:revision>6</cp:revision>
  <dcterms:created xsi:type="dcterms:W3CDTF">2013-04-19T07:21:21Z</dcterms:created>
  <dcterms:modified xsi:type="dcterms:W3CDTF">2013-04-23T10:14:49Z</dcterms:modified>
</cp:coreProperties>
</file>