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5" r:id="rId9"/>
    <p:sldId id="266" r:id="rId10"/>
    <p:sldId id="262" r:id="rId11"/>
    <p:sldId id="263"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15" autoAdjust="0"/>
  </p:normalViewPr>
  <p:slideViewPr>
    <p:cSldViewPr>
      <p:cViewPr varScale="1">
        <p:scale>
          <a:sx n="74" d="100"/>
          <a:sy n="74" d="100"/>
        </p:scale>
        <p:origin x="-19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8" name="7 - Θέση αριθμού διαφάνειας"/>
          <p:cNvSpPr>
            <a:spLocks noGrp="1"/>
          </p:cNvSpPr>
          <p:nvPr>
            <p:ph type="sldNum" sz="quarter" idx="11"/>
          </p:nvPr>
        </p:nvSpPr>
        <p:spPr/>
        <p:txBody>
          <a:bodyPr/>
          <a:lstStyle/>
          <a:p>
            <a:fld id="{17D74359-0FF2-457E-9DE6-1FD243DD4FBC}"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82C85AD-B5B5-4E82-BD3A-65A0502E0808}" type="datetimeFigureOut">
              <a:rPr lang="el-GR" smtClean="0"/>
              <a:pPr/>
              <a:t>21/6/2013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17D74359-0FF2-457E-9DE6-1FD243DD4F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482C85AD-B5B5-4E82-BD3A-65A0502E0808}" type="datetimeFigureOut">
              <a:rPr lang="el-GR" smtClean="0"/>
              <a:pPr/>
              <a:t>21/6/2013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D74359-0FF2-457E-9DE6-1FD243DD4F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82C85AD-B5B5-4E82-BD3A-65A0502E0808}" type="datetimeFigureOut">
              <a:rPr lang="el-GR" smtClean="0"/>
              <a:pPr/>
              <a:t>21/6/2013</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7D74359-0FF2-457E-9DE6-1FD243DD4FB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el.wikipedia.org/wiki/%CE%99%CE%B1%CF%84%CF%81%CE%B9%CE%BA%CE%A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ΑΡΧΑΙΑ ΕΛΛΗΝΙΚΗ ΙΑΤΡΙΚΗ</a:t>
            </a:r>
            <a:endParaRPr lang="el-GR" dirty="0"/>
          </a:p>
        </p:txBody>
      </p:sp>
      <p:pic>
        <p:nvPicPr>
          <p:cNvPr id="6" name="5 - Θέση περιεχομένου" descr="ippocrate.jpg"/>
          <p:cNvPicPr>
            <a:picLocks noGrp="1" noChangeAspect="1"/>
          </p:cNvPicPr>
          <p:nvPr>
            <p:ph idx="1"/>
          </p:nvPr>
        </p:nvPicPr>
        <p:blipFill>
          <a:blip r:embed="rId2"/>
          <a:stretch>
            <a:fillRect/>
          </a:stretch>
        </p:blipFill>
        <p:spPr>
          <a:xfrm>
            <a:off x="1857356" y="1620724"/>
            <a:ext cx="5500726" cy="4308605"/>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dirty="0" smtClean="0"/>
              <a:t>ΑΡΧΑΙΟΙ ΕΛΛΗΝΕΣ  ΚΑΙ ΟΙ ΑΣΘΕΝΟΙΕΣ</a:t>
            </a:r>
            <a:endParaRPr lang="el-GR" dirty="0"/>
          </a:p>
        </p:txBody>
      </p:sp>
      <p:sp>
        <p:nvSpPr>
          <p:cNvPr id="3" name="2 - Θέση περιεχομένου"/>
          <p:cNvSpPr>
            <a:spLocks noGrp="1"/>
          </p:cNvSpPr>
          <p:nvPr>
            <p:ph idx="1"/>
          </p:nvPr>
        </p:nvSpPr>
        <p:spPr>
          <a:xfrm>
            <a:off x="457200" y="928670"/>
            <a:ext cx="8229600" cy="5929330"/>
          </a:xfrm>
        </p:spPr>
        <p:txBody>
          <a:bodyPr>
            <a:noAutofit/>
          </a:bodyPr>
          <a:lstStyle/>
          <a:p>
            <a:r>
              <a:rPr lang="el-GR" sz="2400" dirty="0" smtClean="0"/>
              <a:t>ΠΑΘΟΛΟΓΙΑ: Ο ιατρός που εργάζεται στον τομέα της παθολογία εξετάζει τον άρρωστο, κάνει τη διάγνωση της ασθένειας και του υποδεικνύει την κατάλληλη φαρμακευτική ή κλινική αγωγή για τη θεραπεία του. Σε ειδικές περιπτώσεις καθορίζει και άλλες θεραπευτικές μεθόδους για την αντιμετώπιση της ασθένειας. Στη δουλειά του χρησιμοποιεί όργανα όπως στηθοσκόπιο , πιεσόμετρο, καρδιογράφο  και άλλα. Όταν το κρίνει απαραίτητο, παραπέμπει τον ασθενή του για ακτινολογικές , μικροβιολογικές και άλλες ειδικές εργαστηριακές εξετάσεις. Μελετά τα πορίσματα των εξετάσεων, των αναλύσεων ή των ιατρικών επεμβάσεων από γιατρούς άλλων ειδικοτήτων με τους οποίους συνεργάζεται μεμονωμένα ή σε ομάδα (ιατρικό συμβούλιο) σχετικά με τη διάγνωση και θεραπεία μιας ασθένειας.</a:t>
            </a:r>
            <a:endParaRPr lang="el-GR"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ΦΥΣΙΚΑ ΦΑΡΜΑΚΑ ΤΩΝ ΑΡΧΑΙΩΝ ΕΛΛΗΝΩΝ</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Τα φυσικά φάρμακα των αρχαίων Ελλήνων περιείχαν τις ουσίες τις οποίες η φαρμακολογία αργότερα απομόνωσε και προχώρησε  στην  συνθετική τους παραγωγή. Το περιεχόμενο χαπιών που έφτιαχναν οι γιατροί στην αρχαία Ελλάδα «αποκρυπτογράφησαν» για αμερικανοί </a:t>
            </a:r>
            <a:r>
              <a:rPr lang="el-GR" dirty="0" err="1" smtClean="0"/>
              <a:t>αρχαιοβοτανολόγοι</a:t>
            </a:r>
            <a:r>
              <a:rPr lang="el-GR" dirty="0" smtClean="0"/>
              <a:t>. Τα φάρμακα εντοπίστηκαν σε γυάλινα δοχεία, μέσα σε ναυάγιο ελληνικού πλοίου που ανακαλύφτηκε το 1989 ανοικτά της Τοσκάνης.</a:t>
            </a:r>
            <a:endParaRPr lang="el-G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ΑΡΧΑΙΕΣ ΧΕΙΡΟΥΡΓΙΚΕΣ ΕΠΕΜΒΑΣΗΣ</a:t>
            </a:r>
            <a:endParaRPr lang="el-GR" dirty="0"/>
          </a:p>
        </p:txBody>
      </p:sp>
      <p:sp>
        <p:nvSpPr>
          <p:cNvPr id="3" name="2 - Θέση περιεχομένου"/>
          <p:cNvSpPr>
            <a:spLocks noGrp="1"/>
          </p:cNvSpPr>
          <p:nvPr>
            <p:ph idx="1"/>
          </p:nvPr>
        </p:nvSpPr>
        <p:spPr>
          <a:xfrm>
            <a:off x="457200" y="1285860"/>
            <a:ext cx="8229600" cy="5286412"/>
          </a:xfrm>
        </p:spPr>
        <p:txBody>
          <a:bodyPr/>
          <a:lstStyle/>
          <a:p>
            <a:pPr>
              <a:buNone/>
            </a:pPr>
            <a:r>
              <a:rPr lang="el-GR" dirty="0" smtClean="0"/>
              <a:t>Στην αρχαία Ελλάδα η ιατρική και  χειρουργική επιστήμη ήταν αναπτυγμένη σε πολύ μεγάλο βαθμό. Στην Ελληνιστική νεκρόπολη της αρχαίας πόλης της Χίου ένας από τους αρχαίους τάφους που βρέθηκαν  στο οικόπεδο περιείχε τα οστά ενός άνδρα περίπου 50 χρονών  του οποίου  το κρανίο είχε υποστεί τρυπανισμό , αυτή η επέμβαση ήταν επιτυχής . Και έζησε πέντε ή έξι χρόνια   μετά την επέμβαση και πέθανέ σε ηλικία περίπου 50 χρονών.</a:t>
            </a:r>
            <a:endParaRPr lang="el-GR"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gal5.jpg"/>
          <p:cNvPicPr>
            <a:picLocks noGrp="1" noChangeAspect="1"/>
          </p:cNvPicPr>
          <p:nvPr>
            <p:ph idx="1"/>
          </p:nvPr>
        </p:nvPicPr>
        <p:blipFill>
          <a:blip r:embed="rId2"/>
          <a:stretch>
            <a:fillRect/>
          </a:stretch>
        </p:blipFill>
        <p:spPr>
          <a:xfrm>
            <a:off x="1071538" y="1000108"/>
            <a:ext cx="6912894" cy="4718050"/>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748.jpg"/>
          <p:cNvPicPr>
            <a:picLocks noGrp="1" noChangeAspect="1"/>
          </p:cNvPicPr>
          <p:nvPr>
            <p:ph idx="4294967295"/>
          </p:nvPr>
        </p:nvPicPr>
        <p:blipFill>
          <a:blip r:embed="rId2"/>
          <a:stretch>
            <a:fillRect/>
          </a:stretch>
        </p:blipFill>
        <p:spPr>
          <a:xfrm>
            <a:off x="0" y="0"/>
            <a:ext cx="4786313" cy="3484563"/>
          </a:xfrm>
        </p:spPr>
      </p:pic>
      <p:pic>
        <p:nvPicPr>
          <p:cNvPr id="5" name="4 - Εικόνα" descr="638.w.600.jpg"/>
          <p:cNvPicPr>
            <a:picLocks noChangeAspect="1"/>
          </p:cNvPicPr>
          <p:nvPr/>
        </p:nvPicPr>
        <p:blipFill>
          <a:blip r:embed="rId3"/>
          <a:stretch>
            <a:fillRect/>
          </a:stretch>
        </p:blipFill>
        <p:spPr>
          <a:xfrm>
            <a:off x="4673083" y="3571876"/>
            <a:ext cx="4470917" cy="3286124"/>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500034" y="1142984"/>
            <a:ext cx="8229600" cy="2857520"/>
          </a:xfrm>
        </p:spPr>
        <p:txBody>
          <a:bodyPr>
            <a:normAutofit fontScale="90000"/>
          </a:bodyPr>
          <a:lstStyle/>
          <a:p>
            <a:r>
              <a:rPr lang="el-GR" dirty="0" smtClean="0"/>
              <a:t>ΛΟΒΕΡΔΟΥ ΟΥΡΑΝΙΑ</a:t>
            </a:r>
            <a:br>
              <a:rPr lang="el-GR" dirty="0" smtClean="0"/>
            </a:br>
            <a:r>
              <a:rPr lang="el-GR" dirty="0" smtClean="0"/>
              <a:t>ΚΥΡΙΚΟΥ ΖΩΗ</a:t>
            </a:r>
            <a:br>
              <a:rPr lang="el-GR" dirty="0" smtClean="0"/>
            </a:br>
            <a:r>
              <a:rPr lang="el-GR" dirty="0" smtClean="0"/>
              <a:t>ΛΙΒΑΝΟΥ ΠΕΛΑΓΙΑ</a:t>
            </a:r>
            <a:br>
              <a:rPr lang="el-GR" dirty="0" smtClean="0"/>
            </a:br>
            <a:r>
              <a:rPr lang="el-GR" dirty="0" smtClean="0"/>
              <a:t>ΚΑΡΟΥΤΣΟΣ ΣΤΕΛΙΟΣ</a:t>
            </a:r>
            <a:br>
              <a:rPr lang="el-GR" dirty="0" smtClean="0"/>
            </a:br>
            <a:r>
              <a:rPr lang="el-GR" dirty="0" smtClean="0"/>
              <a:t>ΛΙΤΡΙΒΗΣ ΓΙΩΡΓΟΣ</a:t>
            </a:r>
            <a:endParaRPr lang="el-G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idx="1"/>
          </p:nvPr>
        </p:nvSpPr>
        <p:spPr>
          <a:xfrm>
            <a:off x="457200" y="1142984"/>
            <a:ext cx="8229600" cy="5166376"/>
          </a:xfrm>
        </p:spPr>
        <p:txBody>
          <a:bodyPr>
            <a:normAutofit fontScale="92500" lnSpcReduction="20000"/>
          </a:bodyPr>
          <a:lstStyle/>
          <a:p>
            <a:r>
              <a:rPr lang="el-GR" dirty="0" smtClean="0"/>
              <a:t>Η </a:t>
            </a:r>
            <a:r>
              <a:rPr lang="el-GR" b="1" dirty="0" smtClean="0"/>
              <a:t>Ιατρική</a:t>
            </a:r>
            <a:r>
              <a:rPr lang="el-GR" dirty="0" smtClean="0"/>
              <a:t> είναι επιστήμη και τέχνη</a:t>
            </a:r>
            <a:r>
              <a:rPr lang="el-GR" baseline="30000" dirty="0" smtClean="0">
                <a:hlinkClick r:id="rId2"/>
              </a:rPr>
              <a:t>]</a:t>
            </a:r>
            <a:r>
              <a:rPr lang="el-GR" dirty="0" smtClean="0"/>
              <a:t> που ασχολείται με την έρευνα και την εφαρμογή μεθόδων και τεχνικών για την πρόληψη , τη διάγνωση και τη θεραπεία των ασθενειών του ανθρώπου. Θεωρείται μια από τις αρχαιότερες των πρακτικών επιστημών, έχοντας τις πρώτες της εφαρμογές στις απαρχές της ίδιας της ανθρώπινης κοινωνίας. Ως και θεωρούνταν αποκλειστικά τέχνη, ορολογία με την οποία εμφανίζεται και στον Όρκος του Ιπποκράτη.</a:t>
            </a:r>
          </a:p>
          <a:p>
            <a:r>
              <a:rPr lang="el-GR" dirty="0" smtClean="0"/>
              <a:t>Στην αρχαία Ελλάδα ο Θεός της ιατρικής και της υγείας ήταν ο Ασκληπιός , επίσης στην μυθολογία υπήρχε και ο Μαχάων .  </a:t>
            </a:r>
          </a:p>
          <a:p>
            <a:endParaRPr lang="el-GR"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5880756"/>
          </a:xfrm>
        </p:spPr>
        <p:txBody>
          <a:bodyPr>
            <a:normAutofit fontScale="92500" lnSpcReduction="20000"/>
          </a:bodyPr>
          <a:lstStyle/>
          <a:p>
            <a:pPr>
              <a:buNone/>
            </a:pPr>
            <a:r>
              <a:rPr lang="el-GR" dirty="0" smtClean="0"/>
              <a:t>                           </a:t>
            </a:r>
            <a:r>
              <a:rPr lang="el-GR" sz="3600" dirty="0" smtClean="0"/>
              <a:t>ΑΣΚΛΗΠΙΟΣ</a:t>
            </a:r>
          </a:p>
          <a:p>
            <a:pPr>
              <a:buNone/>
            </a:pPr>
            <a:r>
              <a:rPr lang="el-GR" dirty="0" smtClean="0"/>
              <a:t>Ο Ασκληπιός  ο οποίος  οι αρχαίοι Έλληνες των φανταζόντουσαν ως δυνατό άνδρα με γένια που καθόταν σε έναν θρόνο. Το ιερό του ζώο ήταν το φίδι και το σύμβολο του ήταν ένα ραβδί.</a:t>
            </a:r>
          </a:p>
          <a:p>
            <a:pPr>
              <a:buNone/>
            </a:pPr>
            <a:r>
              <a:rPr lang="el-GR" dirty="0" smtClean="0"/>
              <a:t>Ο γιός του ήταν ο  Μαχάων  συμμετείχε  κατά τον Όμηρο , στον τρωικό  πόλεμο και φρόντιζε τους τραυματίες και ασθενείς των Ελλήνων.</a:t>
            </a:r>
          </a:p>
          <a:p>
            <a:pPr>
              <a:buNone/>
            </a:pPr>
            <a:r>
              <a:rPr lang="el-GR" dirty="0" smtClean="0"/>
              <a:t>Οι Έλληνες είχαν τον μεγάλο ναό του Ασκληπιού στην Επίδαυρο και πολλούς άλλους ναούς σε όλη τη χώρα που λέγονταν ‘’Ασκληπιεία’’(ήταν θεραπευτήρια) το σημαντικότερο ήταν στο νησί Κω . Ο θεός μεταμορφωμένος  συνήθως σε φίδι  και    τους θεράπευε , ιερείς που χρησιμοποιούσαν φυσικά  φάρμακα και συχνά έκαναν και χειρουργικές.</a:t>
            </a:r>
            <a:endParaRPr lang="el-G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asklipios.jpg"/>
          <p:cNvPicPr>
            <a:picLocks noGrp="1" noChangeAspect="1"/>
          </p:cNvPicPr>
          <p:nvPr>
            <p:ph idx="1"/>
          </p:nvPr>
        </p:nvPicPr>
        <p:blipFill>
          <a:blip r:embed="rId2"/>
          <a:stretch>
            <a:fillRect/>
          </a:stretch>
        </p:blipFill>
        <p:spPr>
          <a:xfrm>
            <a:off x="2657711" y="0"/>
            <a:ext cx="4200305" cy="6921258"/>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666442"/>
          </a:xfrm>
        </p:spPr>
        <p:txBody>
          <a:bodyPr>
            <a:normAutofit fontScale="92500" lnSpcReduction="10000"/>
          </a:bodyPr>
          <a:lstStyle/>
          <a:p>
            <a:pPr>
              <a:buNone/>
            </a:pPr>
            <a:r>
              <a:rPr lang="el-GR" dirty="0" smtClean="0"/>
              <a:t>                                      ΙΠΠΟΚΡΑΤΗΣ</a:t>
            </a:r>
          </a:p>
          <a:p>
            <a:pPr>
              <a:buNone/>
            </a:pPr>
            <a:r>
              <a:rPr lang="el-GR" dirty="0" smtClean="0"/>
              <a:t>Ο Ιπποκράτης  είναι ο πατέρας της ιατρικής . Ο Ιπποκράτης θεμελίωσε την κλινική εξέταση του  ασθενή και προχώρησε σε καινοτόμες  μεθόδους  θεραπείας  με  βότανα , αφεψήματα  κτλ. Ο Ιπποκράτης ήταν ο πρώτος που ανακάλυψε την θεραπευτική ιδιότητα της ιτιάς  που περιέχει το </a:t>
            </a:r>
            <a:r>
              <a:rPr lang="el-GR" dirty="0" err="1" smtClean="0"/>
              <a:t>ακετυλοσαλικυλικό</a:t>
            </a:r>
            <a:r>
              <a:rPr lang="el-GR" dirty="0" smtClean="0"/>
              <a:t> οξύ , γνωστή σε όλους μας ασπιρίνη . Ο Ιπποκράτης ασχολήθηκε και με την ανατομία . Επινόησε ειδικά τα χειρουργικά εργαλεία και προχώρησε  σε δύσκολες χειρουργικές επεμβάσεις  ( </a:t>
            </a:r>
            <a:r>
              <a:rPr lang="el-GR" dirty="0" err="1" smtClean="0"/>
              <a:t>θωρακοτομή</a:t>
            </a:r>
            <a:r>
              <a:rPr lang="el-GR" dirty="0" smtClean="0"/>
              <a:t> , τρυπανισμό κρανίου).   </a:t>
            </a:r>
            <a:endParaRPr lang="el-G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1"/>
          </p:nvPr>
        </p:nvPicPr>
        <p:blipFill>
          <a:blip r:embed="rId2"/>
          <a:stretch>
            <a:fillRect/>
          </a:stretch>
        </p:blipFill>
        <p:spPr>
          <a:xfrm>
            <a:off x="714348" y="785794"/>
            <a:ext cx="7786742" cy="5072098"/>
          </a:xfr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l-GR" dirty="0" smtClean="0"/>
              <a:t>ΦΙΛΟΛΑΟ</a:t>
            </a:r>
            <a:r>
              <a:rPr lang="el-GR" dirty="0"/>
              <a:t>Σ</a:t>
            </a:r>
            <a:endParaRPr lang="el-GR" dirty="0"/>
          </a:p>
        </p:txBody>
      </p:sp>
      <p:sp>
        <p:nvSpPr>
          <p:cNvPr id="3" name="2 - Θέση περιεχομένου"/>
          <p:cNvSpPr>
            <a:spLocks noGrp="1"/>
          </p:cNvSpPr>
          <p:nvPr>
            <p:ph idx="1"/>
          </p:nvPr>
        </p:nvSpPr>
        <p:spPr>
          <a:xfrm>
            <a:off x="457200" y="1357298"/>
            <a:ext cx="8229600" cy="5072098"/>
          </a:xfrm>
        </p:spPr>
        <p:txBody>
          <a:bodyPr/>
          <a:lstStyle/>
          <a:p>
            <a:r>
              <a:rPr lang="el-GR" dirty="0" smtClean="0"/>
              <a:t>Ο Φιλόλαος ήταν  πυθαγόρειος , φιλόσοφος και ιατρός. Μετά την καταστροφή της σχολής των πυθαγορείων στον Κρότωνα  , ο Φιλόλαος κατέφυγε στην  Θήβα όπου δίδαξε. Κατά τον Φιλόλαος τις ασθένειες πρέπει να τις αναζητήσουμε  στους  χυμούς του ανθρώπου δηλαδή  στο αίμα , στη  χολή και στο φλέγμα. Ο Φιλόλαος έλεγε ότι προκαλούνταν πολλές ασθένειες από την ζέστη ή από το κρύο.           </a:t>
            </a:r>
            <a:endParaRPr lang="el-G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ΗΡΟΦΙΛΟΣ</a:t>
            </a:r>
            <a:endParaRPr lang="el-GR" dirty="0"/>
          </a:p>
        </p:txBody>
      </p:sp>
      <p:sp>
        <p:nvSpPr>
          <p:cNvPr id="5" name="4 - Θέση περιεχομένου"/>
          <p:cNvSpPr>
            <a:spLocks noGrp="1"/>
          </p:cNvSpPr>
          <p:nvPr>
            <p:ph idx="1"/>
          </p:nvPr>
        </p:nvSpPr>
        <p:spPr>
          <a:xfrm>
            <a:off x="457200" y="1285860"/>
            <a:ext cx="8229600" cy="5286412"/>
          </a:xfrm>
        </p:spPr>
        <p:txBody>
          <a:bodyPr/>
          <a:lstStyle/>
          <a:p>
            <a:r>
              <a:rPr lang="el-GR" dirty="0" smtClean="0"/>
              <a:t>Ο Ηρόφιλος ήταν ένας  ακόμη μεγάλος  ιατρός της αρχαίας Ελλάδας. Ο Ηρόφιλος ξεχώρισε το οπτικό νεύρο   και μελέτησε το   τον οφθαλμό. Μεγάλη σημασία έδωσε στην  σωστή διατροφή και στην άσκηση , κάτι που αποδέχεται και η σύγχρονη καρδιολογία , επίσης ο Ηρόφιλος επινόησε και ένα όργανο για  τη  μελέτη των σφυγμών. </a:t>
            </a:r>
            <a:endParaRPr lang="el-G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ΓΑΛΛΙΝΟ ΚΛΑΥΔΙΟΣ</a:t>
            </a:r>
            <a:endParaRPr lang="el-GR" dirty="0"/>
          </a:p>
        </p:txBody>
      </p:sp>
      <p:sp>
        <p:nvSpPr>
          <p:cNvPr id="3" name="2 - Θέση περιεχομένου"/>
          <p:cNvSpPr>
            <a:spLocks noGrp="1"/>
          </p:cNvSpPr>
          <p:nvPr>
            <p:ph idx="1"/>
          </p:nvPr>
        </p:nvSpPr>
        <p:spPr>
          <a:xfrm>
            <a:off x="457200" y="1285860"/>
            <a:ext cx="8229600" cy="5214974"/>
          </a:xfrm>
        </p:spPr>
        <p:txBody>
          <a:bodyPr>
            <a:normAutofit fontScale="85000" lnSpcReduction="20000"/>
          </a:bodyPr>
          <a:lstStyle/>
          <a:p>
            <a:r>
              <a:rPr lang="el-GR" dirty="0" smtClean="0"/>
              <a:t>Ο </a:t>
            </a:r>
            <a:r>
              <a:rPr lang="el-GR" b="1" dirty="0" smtClean="0"/>
              <a:t>Κλαύδιος Γαληνός</a:t>
            </a:r>
            <a:r>
              <a:rPr lang="el-GR" dirty="0" smtClean="0"/>
              <a:t>  ήταν ο δεύτερος σπουδαιότερος ιατρός της Αρχαιότητας μετά τον </a:t>
            </a:r>
            <a:r>
              <a:rPr lang="el-GR" u="sng" dirty="0" smtClean="0"/>
              <a:t>Ιπποκράτη</a:t>
            </a:r>
            <a:r>
              <a:rPr lang="el-GR" dirty="0" smtClean="0"/>
              <a:t> και ο τελευταίος χρονικά από όλους τους σημαντικούς ιατρούς του ελληνορωμαϊκού κόσμου.  Δεν υπάρχει σχεδόν ιατρικός κλάδος που να μην απασχόλησε τον Γαληνό. Οι εμπεριστατωμένες μελέτες του αναφέρονται στην ανατομική, τη φυσιολογία, τη χειρουργική, την οφθαλμολογία, τη μαιευτική, την παθολογία, τη θεραπευτική, την υγιεινή και τη φαρμακολογία. Τα πολυσύνθετα φαρμακευτικά σκευάσματα, που ο ίδιος παρασκεύαζε είναι γνωστά στη βιβλιογραφία ως «</a:t>
            </a:r>
            <a:r>
              <a:rPr lang="el-GR" dirty="0" err="1" smtClean="0"/>
              <a:t>γαληνικά</a:t>
            </a:r>
            <a:r>
              <a:rPr lang="el-GR" dirty="0" smtClean="0"/>
              <a:t>» και η αντίστοιχη φαρμακοτεχνία ονομάζεται «</a:t>
            </a:r>
            <a:r>
              <a:rPr lang="el-GR" dirty="0" err="1" smtClean="0"/>
              <a:t>γαληνική</a:t>
            </a:r>
            <a:r>
              <a:rPr lang="el-GR" dirty="0" smtClean="0"/>
              <a:t> φαρμακευτική» .Ο Κλαύδιος επίσης  θεράπευσε ένα σπουδαίο βασιλιά που κανένας δεν μπορούσε.       </a:t>
            </a:r>
            <a:endParaRPr lang="el-G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215</TotalTime>
  <Words>478</Words>
  <Application>Microsoft Office PowerPoint</Application>
  <PresentationFormat>On-screen Show (4:3)</PresentationFormat>
  <Paragraphs>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Τεχνικό</vt:lpstr>
      <vt:lpstr>ΑΡΧΑΙΑ ΕΛΛΗΝΙΚΗ ΙΑΤΡΙΚΗ</vt:lpstr>
      <vt:lpstr>ΕΙΣΑΓΩΓΗ</vt:lpstr>
      <vt:lpstr>PowerPoint Presentation</vt:lpstr>
      <vt:lpstr>PowerPoint Presentation</vt:lpstr>
      <vt:lpstr>PowerPoint Presentation</vt:lpstr>
      <vt:lpstr>PowerPoint Presentation</vt:lpstr>
      <vt:lpstr>Ο ΦΙΛΟΛΑΟΣ</vt:lpstr>
      <vt:lpstr>ΗΡΟΦΙΛΟΣ</vt:lpstr>
      <vt:lpstr>ΓΑΛΛΙΝΟ ΚΛΑΥΔΙΟΣ</vt:lpstr>
      <vt:lpstr>ΑΡΧΑΙΟΙ ΕΛΛΗΝΕΣ  ΚΑΙ ΟΙ ΑΣΘΕΝΟΙΕΣ</vt:lpstr>
      <vt:lpstr>ΤΑ ΦΥΣΙΚΑ ΦΑΡΜΑΚΑ ΤΩΝ ΑΡΧΑΙΩΝ ΕΛΛΗΝΩΝ</vt:lpstr>
      <vt:lpstr>ΑΡΧΑΙΕΣ ΧΕΙΡΟΥΡΓΙΚΕΣ ΕΠΕΜΒΑΣΗΣ</vt:lpstr>
      <vt:lpstr>PowerPoint Presentation</vt:lpstr>
      <vt:lpstr>PowerPoint Presentation</vt:lpstr>
      <vt:lpstr>ΛΟΒΕΡΔΟΥ ΟΥΡΑΝΙΑ ΚΥΡΙΚΟΥ ΖΩΗ ΛΙΒΑΝΟΥ ΠΕΛΑΓΙΑ ΚΑΡΟΥΤΣΟΣ ΣΤΕΛΙΟΣ ΛΙΤΡΙΒΗΣ ΓΙΩΡΓΟΣ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ΑΡΧΑΙΑ ΕΛΛΗΝΙΚΗ ΙΑΤΡΙΚΗ</dc:title>
  <dc:creator>User</dc:creator>
  <cp:lastModifiedBy>user</cp:lastModifiedBy>
  <cp:revision>25</cp:revision>
  <dcterms:created xsi:type="dcterms:W3CDTF">2013-01-22T16:55:14Z</dcterms:created>
  <dcterms:modified xsi:type="dcterms:W3CDTF">2013-06-21T07:32:52Z</dcterms:modified>
</cp:coreProperties>
</file>