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0AE1F-272D-4CA8-ACE7-E237D803F6E2}" type="datetimeFigureOut">
              <a:rPr lang="el-GR" smtClean="0"/>
              <a:pPr/>
              <a:t>19/4/2013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89B9D-9F15-4887-96EF-2788BA14E14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ΤΑΙΝΙΑ ΣΠΙΤΙ ΤΗΣ ΑΝΝΑΣ</a:t>
            </a:r>
            <a:br>
              <a:rPr lang="el-GR" dirty="0" smtClean="0"/>
            </a:br>
            <a:r>
              <a:rPr lang="el-G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Υποσυνείδητα μηνύματα</a:t>
            </a:r>
            <a:endParaRPr lang="el-G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Μουστάκα Ιωάννα</a:t>
            </a:r>
          </a:p>
          <a:p>
            <a:r>
              <a:rPr lang="el-GR" sz="3600" dirty="0" smtClean="0"/>
              <a:t>Μπόη Άννα</a:t>
            </a:r>
          </a:p>
          <a:p>
            <a:r>
              <a:rPr lang="el-GR" sz="3600" dirty="0" smtClean="0"/>
              <a:t>Μωραΐτης Σάββας</a:t>
            </a:r>
            <a:endParaRPr lang="el-GR" sz="3600" dirty="0"/>
          </a:p>
        </p:txBody>
      </p:sp>
    </p:spTree>
  </p:cSld>
  <p:clrMapOvr>
    <a:masterClrMapping/>
  </p:clrMapOvr>
  <p:transition advTm="372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5750_10201028414982014_56559642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8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34013_10201028362500702_21143441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42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0748_10201028572345948_11839742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91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5610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6600" dirty="0" smtClean="0"/>
              <a:t>Τα υποσυνείδητα</a:t>
            </a:r>
          </a:p>
          <a:p>
            <a:pPr>
              <a:buNone/>
            </a:pPr>
            <a:r>
              <a:rPr lang="el-GR" sz="6600" dirty="0" smtClean="0"/>
              <a:t>μηνύματα βρίσκονται </a:t>
            </a:r>
          </a:p>
          <a:p>
            <a:pPr>
              <a:buNone/>
            </a:pPr>
            <a:r>
              <a:rPr lang="el-GR" sz="6600" dirty="0" smtClean="0"/>
              <a:t>παντού και επηρεάζουν</a:t>
            </a:r>
          </a:p>
          <a:p>
            <a:pPr>
              <a:buNone/>
            </a:pPr>
            <a:r>
              <a:rPr lang="el-GR" sz="6600" dirty="0" smtClean="0"/>
              <a:t>τη ζωή σου!</a:t>
            </a:r>
            <a:endParaRPr lang="el-GR" sz="6600" dirty="0"/>
          </a:p>
        </p:txBody>
      </p:sp>
    </p:spTree>
    <p:custDataLst>
      <p:tags r:id="rId1"/>
    </p:custDataLst>
  </p:cSld>
  <p:clrMapOvr>
    <a:masterClrMapping/>
  </p:clrMapOvr>
  <p:transition spd="med" advTm="823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578211_10200992607206842_7003774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366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65267_10200996639787654_16898608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1910" cy="6858000"/>
          </a:xfrm>
          <a:prstGeom prst="rect">
            <a:avLst/>
          </a:prstGeom>
        </p:spPr>
      </p:pic>
    </p:spTree>
  </p:cSld>
  <p:clrMapOvr>
    <a:masterClrMapping/>
  </p:clrMapOvr>
  <p:transition advTm="555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08068_10200996683628750_7390855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53235_10200996732309967_17714184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406_10201028290778909_14777826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7" y="0"/>
            <a:ext cx="9145827" cy="6858000"/>
          </a:xfrm>
          <a:prstGeom prst="rect">
            <a:avLst/>
          </a:prstGeom>
        </p:spPr>
      </p:pic>
    </p:spTree>
  </p:cSld>
  <p:clrMapOvr>
    <a:masterClrMapping/>
  </p:clrMapOvr>
  <p:transition advTm="425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4631_10201028669908387_8623181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6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49073_10201028609066866_10888145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2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27125_10201028256338048_8481933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24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21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Ροή</vt:lpstr>
      <vt:lpstr>ΤΑΙΝΙΑ ΣΠΙΤΙ ΤΗΣ ΑΝΝΑΣ Υποσυνείδητα μηνύματα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Tonia</dc:creator>
  <cp:lastModifiedBy>school</cp:lastModifiedBy>
  <cp:revision>8</cp:revision>
  <dcterms:created xsi:type="dcterms:W3CDTF">2013-04-04T18:41:50Z</dcterms:created>
  <dcterms:modified xsi:type="dcterms:W3CDTF">2013-04-19T10:20:50Z</dcterms:modified>
</cp:coreProperties>
</file>